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48389" y="4240054"/>
            <a:ext cx="803374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Introduction to Map Reduce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2348389" y="5406509"/>
            <a:ext cx="993350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 overview of the Map Reduce concept, with rich details and examples of character count and word count.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2348389" y="6367224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E266EC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417802" y="6471761"/>
            <a:ext cx="21657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3C3838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2814876" y="6372701"/>
            <a:ext cx="2814518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by Meghana Anantam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1820942"/>
            <a:ext cx="8900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Overview of the MapReduce concept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0707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Sequential Processing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3640098"/>
            <a:ext cx="4695706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MapReduce processes each input in a sequential manner, enabling efficient data handling.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48389" y="49284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Parallel Execution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348389" y="5497830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It allows the distributed processing of data, enhancing the speed of computations.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593687" y="307074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Key-Value Pairs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593687" y="3640098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MapReduce works with key-value pairs, making it effective for a wide range of applications.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3687" y="45730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Fault Tolerance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7593687" y="5142428"/>
            <a:ext cx="469570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Incorporates fault tolerance mechanisms to ensure the robustness of data processing.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58516"/>
            <a:ext cx="671953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Example 1: Character Count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801910" y="2486144"/>
            <a:ext cx="44410" cy="4284821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7" name="Shape 3"/>
          <p:cNvSpPr/>
          <p:nvPr/>
        </p:nvSpPr>
        <p:spPr>
          <a:xfrm>
            <a:off x="5074027" y="288744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8" name="Shape 4"/>
          <p:cNvSpPr/>
          <p:nvPr/>
        </p:nvSpPr>
        <p:spPr>
          <a:xfrm>
            <a:off x="4574084" y="265973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757321" y="2701409"/>
            <a:ext cx="1333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46113" y="270831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Input Data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6046113" y="3188732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Initialization of input data for the character count example.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074027" y="438977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3" name="Shape 9"/>
          <p:cNvSpPr/>
          <p:nvPr/>
        </p:nvSpPr>
        <p:spPr>
          <a:xfrm>
            <a:off x="4574084" y="41620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4722078" y="4203740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46113" y="42106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 Phase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6046113" y="469106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Execution of the map phase to separate characters and assign frequency.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5074027" y="5892105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971B55"/>
          </a:solidFill>
          <a:ln/>
        </p:spPr>
      </p:sp>
      <p:sp>
        <p:nvSpPr>
          <p:cNvPr id="18" name="Shape 14"/>
          <p:cNvSpPr/>
          <p:nvPr/>
        </p:nvSpPr>
        <p:spPr>
          <a:xfrm>
            <a:off x="4574084" y="566439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4724102" y="5706070"/>
            <a:ext cx="19990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46113" y="571297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 Phase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6046113" y="6193393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Aggregation of the mapped data to obtain the total count for each character.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35553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Explanation of the character count example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42511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31626" y="4292798"/>
            <a:ext cx="13335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432744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Character Separation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807863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map phase splits characters and assigns them to key-value pairs based on frequency.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42511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74280" y="4292798"/>
            <a:ext cx="2038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4327446"/>
            <a:ext cx="28336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Frequency Aggregation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4807863"/>
            <a:ext cx="4133612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reduce phase aggregates and sums the frequency to obtain total character counts.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86526" y="878205"/>
            <a:ext cx="9114949" cy="12742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17"/>
              </a:lnSpc>
              <a:buNone/>
            </a:pPr>
            <a:r>
              <a:rPr lang="en-US" sz="4014" b="1" spc="-120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Step-by-step breakdown of the MapReduce process for character count</a:t>
            </a:r>
            <a:endParaRPr lang="en-US" sz="401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526" y="2458164"/>
            <a:ext cx="1019413" cy="163103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11691" y="2661999"/>
            <a:ext cx="2548533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8"/>
              </a:lnSpc>
              <a:buNone/>
            </a:pPr>
            <a:r>
              <a:rPr lang="en-US" sz="2007" b="1" spc="-60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Input Data</a:t>
            </a:r>
            <a:endParaRPr lang="en-US" sz="2007" dirty="0"/>
          </a:p>
        </p:txBody>
      </p:sp>
      <p:sp>
        <p:nvSpPr>
          <p:cNvPr id="8" name="Text 3"/>
          <p:cNvSpPr/>
          <p:nvPr/>
        </p:nvSpPr>
        <p:spPr>
          <a:xfrm>
            <a:off x="5911691" y="3102888"/>
            <a:ext cx="7789783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9"/>
              </a:lnSpc>
              <a:buNone/>
            </a:pPr>
            <a:r>
              <a:rPr lang="en-US" sz="160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Initialize input and split into key-value pairs.</a:t>
            </a:r>
            <a:endParaRPr lang="en-US" sz="1605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526" y="4089202"/>
            <a:ext cx="1019413" cy="163103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11691" y="4293037"/>
            <a:ext cx="2548533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8"/>
              </a:lnSpc>
              <a:buNone/>
            </a:pPr>
            <a:r>
              <a:rPr lang="en-US" sz="2007" b="1" spc="-60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 Phase</a:t>
            </a:r>
            <a:endParaRPr lang="en-US" sz="2007" dirty="0"/>
          </a:p>
        </p:txBody>
      </p:sp>
      <p:sp>
        <p:nvSpPr>
          <p:cNvPr id="11" name="Text 5"/>
          <p:cNvSpPr/>
          <p:nvPr/>
        </p:nvSpPr>
        <p:spPr>
          <a:xfrm>
            <a:off x="5911691" y="4733925"/>
            <a:ext cx="7789783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9"/>
              </a:lnSpc>
              <a:buNone/>
            </a:pPr>
            <a:r>
              <a:rPr lang="en-US" sz="160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Assign frequency and structure key-value pairs.</a:t>
            </a:r>
            <a:endParaRPr lang="en-US" sz="1605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526" y="5720239"/>
            <a:ext cx="1019413" cy="163103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11691" y="5924074"/>
            <a:ext cx="2548533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8"/>
              </a:lnSpc>
              <a:buNone/>
            </a:pPr>
            <a:r>
              <a:rPr lang="en-US" sz="2007" b="1" spc="-60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 Phase</a:t>
            </a:r>
            <a:endParaRPr lang="en-US" sz="2007" dirty="0"/>
          </a:p>
        </p:txBody>
      </p:sp>
      <p:sp>
        <p:nvSpPr>
          <p:cNvPr id="14" name="Text 7"/>
          <p:cNvSpPr/>
          <p:nvPr/>
        </p:nvSpPr>
        <p:spPr>
          <a:xfrm>
            <a:off x="5911691" y="6364962"/>
            <a:ext cx="7789783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69"/>
              </a:lnSpc>
              <a:buNone/>
            </a:pPr>
            <a:r>
              <a:rPr lang="en-US" sz="160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Aggregate and compute the final character counts.</a:t>
            </a:r>
            <a:endParaRPr lang="en-US" sz="1605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597825"/>
            <a:ext cx="562451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Example 2: Word Count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362545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85524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Splitting Words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433566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map phase separates words and assigns them to key-value pairs based on frequency.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3625453"/>
            <a:ext cx="4542115" cy="2006203"/>
          </a:xfrm>
          <a:prstGeom prst="roundRect">
            <a:avLst>
              <a:gd name="adj" fmla="val 4984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855244"/>
            <a:ext cx="290976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Frequency Computation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433566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reduce phase aggregates and sums the frequency to obtain total word counts.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840117"/>
            <a:ext cx="94774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Explanation of the word count example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4089916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2348389" y="5034082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Initial Words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70602" y="4089916"/>
            <a:ext cx="3088958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5249" dirty="0"/>
          </a:p>
        </p:txBody>
      </p:sp>
      <p:sp>
        <p:nvSpPr>
          <p:cNvPr id="8" name="Text 5"/>
          <p:cNvSpPr/>
          <p:nvPr/>
        </p:nvSpPr>
        <p:spPr>
          <a:xfrm>
            <a:off x="5770602" y="5034082"/>
            <a:ext cx="30889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Mapping Process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192816" y="4089916"/>
            <a:ext cx="3089077" cy="666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5249"/>
              </a:lnSpc>
              <a:buNone/>
            </a:pPr>
            <a:r>
              <a:rPr lang="en-US" sz="5249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5249" dirty="0"/>
          </a:p>
        </p:txBody>
      </p:sp>
      <p:sp>
        <p:nvSpPr>
          <p:cNvPr id="10" name="Text 7"/>
          <p:cNvSpPr/>
          <p:nvPr/>
        </p:nvSpPr>
        <p:spPr>
          <a:xfrm>
            <a:off x="9192816" y="5034082"/>
            <a:ext cx="308907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Reducing Stage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553533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Step-by-step breakdown of the MapReduce process for word count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348389" y="4386620"/>
            <a:ext cx="9933503" cy="1289447"/>
          </a:xfrm>
          <a:prstGeom prst="roundRect">
            <a:avLst>
              <a:gd name="adj" fmla="val 775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356009" y="4394240"/>
            <a:ext cx="9917192" cy="6371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579489" y="4535091"/>
            <a:ext cx="2857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Input Data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888593" y="4535091"/>
            <a:ext cx="2853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Map Phase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193887" y="4535091"/>
            <a:ext cx="2857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Reduce Phase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356009" y="5031343"/>
            <a:ext cx="9917192" cy="6371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2579489" y="5172194"/>
            <a:ext cx="2857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Splitting words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888593" y="5172194"/>
            <a:ext cx="285333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Assigning frequency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9193887" y="5172194"/>
            <a:ext cx="285714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Aggregating frequencies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2024-03-04T07:05:36Z</dcterms:created>
  <dcterms:modified xsi:type="dcterms:W3CDTF">2024-03-04T07:05:36Z</dcterms:modified>
</cp:coreProperties>
</file>